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8"/>
    <p:restoredTop sz="94722"/>
  </p:normalViewPr>
  <p:slideViewPr>
    <p:cSldViewPr snapToGrid="0">
      <p:cViewPr varScale="1">
        <p:scale>
          <a:sx n="143" d="100"/>
          <a:sy n="143" d="100"/>
        </p:scale>
        <p:origin x="7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0B03E-77BA-B42B-CB13-5383F8E5E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5FF0FB-62CC-D8B1-F2FC-5C666DB1A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383399-2A57-1045-B10B-680D6F23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1E27A8-B2C0-4E90-15AB-F34FCFB33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8141B4-0145-E872-CAB6-1FEB3253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60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35FC89-3D95-EF58-571C-3AF71E78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056491-39BB-62BE-3E08-058BDCE7E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771C2-011B-3F15-F3B7-F4681879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44537-58EE-270D-518B-7D6A05B50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701DFE-C64B-6C8B-9B36-93000DED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615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54400D-9777-207E-5763-4063CB1D8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91259F-EC02-0239-860D-F65F31D55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F95514-B326-1BA7-AED1-0AC25A15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A0C7B8-BA4B-26C9-6839-BD113088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55DAE4-730F-EA27-B692-942E02AE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642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AC3C4-50A5-B9F1-BA71-B9BD6573B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444B28-9F57-982B-B646-0A69ACE5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73C943-9FEF-48D0-D38E-5E25596DA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E6CD3C-6539-FDBF-E946-5588EA67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BB7F14-156F-E9AE-D48E-556840982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051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4F297-E03F-D48B-9AB0-EF37918CE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D89698-22F8-77BC-0133-E0E779DF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0A9608-218C-E776-4014-D45D17F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1D5D7D-E434-E2A8-27A0-C2629C32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7EC62A-5964-226B-87B7-7FE02ACA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4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EB3CB-4A41-7B5E-D10F-1BB4C1FF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1EFADA-E4E4-FDF4-2D50-7B2041727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A4776B-FD6C-171C-E220-D3277C886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F100DE-DAFD-0603-9C30-6A7EDB35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FE3E18-9D4A-FB55-4844-0BCDF97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62592-A9E7-B305-2D51-2392224F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785FE-6E55-347C-1A43-B64C72E4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734119-1E19-5C3B-AA69-67A455C05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F65432-36E1-84D6-1A57-75E60D6E8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498FE4-514F-E01D-F94A-692B4C5EE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AF70DB-74A9-71FF-C1E3-C5A0C0551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55AB9AE-D825-EFC4-2E15-CA19D683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FA7FC2-0E16-8AA4-F6FB-1523FB6B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DE9C64-BBB0-7B5B-88B4-7A9691F76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79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6AC9C-5477-41A1-FA6C-8F98C969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A6CF28-7808-B78B-9DFA-9C4FC4089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77F3F57-D534-F4A9-F01F-3BA564450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CB01A1-E374-1858-F74F-C9E7E31B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05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AB4D07-C0B2-5E03-E0A2-3958551BF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FC3109-E8DC-A117-2E8B-2BDD2194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8797EB-30CD-9003-46B9-BFB065058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95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EA853-B9B2-6A78-0C77-604714852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FF312B-D532-D74A-8758-781AD746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5DD5C81-A6A2-3D8A-A946-9DEEEFD0F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8AA813-2B23-1879-2081-E37FF0AED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586DBD-A9D3-384B-E53C-D3EEEE32F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40DD5E-F0E3-8BDB-7B0F-B59C304E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99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C9720-2F80-569F-E1F4-1326C4FF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DB054C-0E79-9A5E-09E1-4268330F8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A02E3C-831A-9AD6-1F4A-5B34394A5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5FAAFB-799B-2D4F-D4D6-9119966D9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A51B0E-91BA-1FA0-E72E-D1B8F56BD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38CBB1-A373-E41E-C2E4-FB30B67D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99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069A78-4F2F-1D08-F67E-1C06E983D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D42091-6325-78B8-F06C-1E987683B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76F059-CCAE-305F-7C82-1A6C3AA45C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F7FECF-C9E9-D944-A2AC-F3984FBD6100}" type="datetimeFigureOut">
              <a:rPr lang="es-ES" smtClean="0"/>
              <a:t>4/5/26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353B5E-16A8-B172-C09E-2BA30CFF0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5BB0C-88EA-8237-49AF-E743A243E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54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B8AFFA8-01EB-2638-1B79-7251AE8315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1736" y="-39730"/>
            <a:ext cx="12388023" cy="69670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8529D53-209B-F4A1-AB59-6EA7064FC0D9}"/>
              </a:ext>
            </a:extLst>
          </p:cNvPr>
          <p:cNvSpPr txBox="1"/>
          <p:nvPr/>
        </p:nvSpPr>
        <p:spPr>
          <a:xfrm>
            <a:off x="6194612" y="2366682"/>
            <a:ext cx="562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Espacio para texto</a:t>
            </a:r>
          </a:p>
        </p:txBody>
      </p:sp>
    </p:spTree>
    <p:extLst>
      <p:ext uri="{BB962C8B-B14F-4D97-AF65-F5344CB8AC3E}">
        <p14:creationId xmlns:p14="http://schemas.microsoft.com/office/powerpoint/2010/main" val="368670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B30A2B9-F7A2-B2C6-1D4D-1C2CAE4092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09" r="23676" b="81443"/>
          <a:stretch>
            <a:fillRect/>
          </a:stretch>
        </p:blipFill>
        <p:spPr>
          <a:xfrm>
            <a:off x="3366247" y="0"/>
            <a:ext cx="5459506" cy="107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25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Macintosh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GERARD GARCIA AMETLLER</dc:creator>
  <cp:lastModifiedBy>GERARD GARCIA AMETLLER</cp:lastModifiedBy>
  <cp:revision>6</cp:revision>
  <dcterms:created xsi:type="dcterms:W3CDTF">2025-04-01T13:28:04Z</dcterms:created>
  <dcterms:modified xsi:type="dcterms:W3CDTF">2026-05-04T07:22:13Z</dcterms:modified>
</cp:coreProperties>
</file>